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6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5BF8-3FBF-4E27-B8B9-6D40E2BA7B6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D78E-EA02-4E20-BF63-8EE4672DD1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90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Prepare and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two dialogues using the Key Phrases and the situations below. Use the menu in exercise 1.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365" y="1312432"/>
            <a:ext cx="5626249" cy="154910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very hungry and you love desserts! You’ve got £10.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4889" y="1312433"/>
            <a:ext cx="5726115" cy="15491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B: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a vegetarian and you don’t like cola. You’ve got £6.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028" y="3130473"/>
            <a:ext cx="4714875" cy="35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95" y="135803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H" pitchFamily="34" charset="0"/>
              </a:rPr>
              <a:t>PRACTISE</a:t>
            </a:r>
            <a:endParaRPr lang="en-US" sz="3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1800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.VnBlackH" pitchFamily="34" charset="0"/>
              </a:rPr>
              <a:t>Write the own menu</a:t>
            </a:r>
            <a:endParaRPr lang="en-US" sz="4000" b="1" dirty="0">
              <a:solidFill>
                <a:srgbClr val="0070C0"/>
              </a:solidFill>
              <a:latin typeface=".VnBlackH" pitchFamily="34" charset="0"/>
            </a:endParaRPr>
          </a:p>
        </p:txBody>
      </p:sp>
      <p:pic>
        <p:nvPicPr>
          <p:cNvPr id="6" name="Picture 5" descr="At the restaurant | LearnEnglish Teens - British Council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4641" y="2008865"/>
            <a:ext cx="3840389" cy="414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Learn by heart all structures.</a:t>
            </a:r>
            <a:endParaRPr lang="en-US" sz="3400" dirty="0" smtClean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Write the own menu</a:t>
            </a:r>
            <a:endParaRPr lang="en-US" sz="3400" dirty="0" smtClean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30"/>
            <a:ext cx="6483276" cy="1267428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6: SPEAKING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4888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FOOD AND HEALTH </a:t>
            </a:r>
            <a:endParaRPr lang="en-US" sz="4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1514" y="2880838"/>
            <a:ext cx="3939540" cy="39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27" y="2932609"/>
            <a:ext cx="3887769" cy="388776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765968" y="108772"/>
            <a:ext cx="3528508" cy="142001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68769"/>
            <a:ext cx="2939393" cy="165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032" y="171480"/>
            <a:ext cx="1772454" cy="250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5809" y="1511930"/>
            <a:ext cx="2289080" cy="228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3006" y="4233672"/>
            <a:ext cx="1657469" cy="2245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041" y="1150247"/>
            <a:ext cx="1719536" cy="2357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120" y="2865230"/>
            <a:ext cx="2384324" cy="1825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363" y="2116116"/>
            <a:ext cx="2044461" cy="20444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98843" y="3965404"/>
            <a:ext cx="2340187" cy="2300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483" y="413488"/>
            <a:ext cx="2734253" cy="1819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6566" y="4353392"/>
            <a:ext cx="2598490" cy="19055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616" y="1222218"/>
            <a:ext cx="1124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Menu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47038"/>
            <a:ext cx="126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SALAD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4978" y="3647037"/>
            <a:ext cx="145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BURGER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6082" y="1673383"/>
            <a:ext cx="2758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MINERAL WATER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9450" y="144856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COFFEE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5345" y="6427113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FRIED CHICKEN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77065" y="6316652"/>
            <a:ext cx="2045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COCA COLA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76568" y="6304231"/>
            <a:ext cx="2515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ORANGE JUICE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12823" y="713716"/>
            <a:ext cx="2379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FRENCH FRIES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9002" y="5540722"/>
            <a:ext cx="2283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.VnBlackH" pitchFamily="34" charset="0"/>
              </a:rPr>
              <a:t>RESTAURANT</a:t>
            </a:r>
            <a:endParaRPr lang="en-US" sz="2200" b="1" dirty="0">
              <a:solidFill>
                <a:srgbClr val="FF0000"/>
              </a:solidFill>
              <a:latin typeface=".VnBlack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2" y="10864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BlackH" pitchFamily="34" charset="0"/>
              </a:rPr>
              <a:t>THINK</a:t>
            </a:r>
            <a:endParaRPr lang="en-US" sz="36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3758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WHAT IS YOUR FAVOURITE RESTAURANT OR CAFÉ?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WHAT KIND OF FOOD DO YOU USUALLY EAT THERE?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IS THE FOOD NICE?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HOW MUCH DO YOU USUALLY PAY?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6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menu with the words in the box. Which things on the menu do you like or dislike?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0165" y="1237129"/>
            <a:ext cx="8401722" cy="688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burger juice chicken chips cheese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3" y="2081604"/>
            <a:ext cx="4842164" cy="47763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3808" y="2367336"/>
            <a:ext cx="6096000" cy="3245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cheese 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chicken 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chips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burger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juice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 and say the prices.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6470" y="109728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£4.50 four pounds fifty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£1.00 one pound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£1.20 one pound twenty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£4.95 four pounds ninety-five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£0.80 eighty pence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952" y="4000500"/>
            <a:ext cx="571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say the prices. Listen and check.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042" y="803698"/>
            <a:ext cx="8677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£2.25 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€1.00 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€0.50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$3.85 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$7.20 		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£0.99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042" y="4402194"/>
            <a:ext cx="9185238" cy="1569660"/>
          </a:xfrm>
          <a:prstGeom prst="rect">
            <a:avLst/>
          </a:prstGeom>
          <a:ln w="28575"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 = dollar(s) and cents 		€ = euro(s) and cents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£ = pound(s) and pence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8608" y="721887"/>
            <a:ext cx="4212701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08" y="1213389"/>
            <a:ext cx="2085013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08" y="1704892"/>
            <a:ext cx="2292295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08" y="2232727"/>
            <a:ext cx="4249280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08" y="2695947"/>
            <a:ext cx="3767655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08" y="3212259"/>
            <a:ext cx="3395766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0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the dialogue, look at the menu and calculate the total price. Then watch or listen and check. Is Aaron’s meal very healthy?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13" y="1080921"/>
            <a:ext cx="5640843" cy="5564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3" y="1080921"/>
            <a:ext cx="4926922" cy="3834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88" y="4922536"/>
            <a:ext cx="6096000" cy="649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2.50 + £1.20 + £1.80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5.50</a:t>
            </a:r>
            <a:endParaRPr lang="en-US" sz="32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88" y="6153189"/>
            <a:ext cx="5442324" cy="64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His meal isn't very healthy.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186" y="5568414"/>
            <a:ext cx="540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Aaron’s meal very healthy?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136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dialogue and complete these Key Phrases. Then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 with a partner. Use different items from the menu in exercise 1.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37" y="1673337"/>
            <a:ext cx="9107171" cy="454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3998" y="3029254"/>
            <a:ext cx="9492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Can </a:t>
            </a:r>
            <a:endParaRPr lang="en-US" sz="3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828" y="3477708"/>
            <a:ext cx="40991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cheese sandwich</a:t>
            </a:r>
            <a:endParaRPr lang="en-US" sz="3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6404" y="3926162"/>
            <a:ext cx="32640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like salad or chips </a:t>
            </a:r>
            <a:endParaRPr lang="en-US" sz="3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262" y="4427106"/>
            <a:ext cx="173477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Anything</a:t>
            </a:r>
            <a:endParaRPr lang="en-US" sz="3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3998" y="4966611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cola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992" y="5376504"/>
            <a:ext cx="21964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That's £5.50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WPS Presentation</Application>
  <PresentationFormat>Custom</PresentationFormat>
  <Paragraphs>100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.VnBlackH</vt:lpstr>
      <vt:lpstr>Segoe Print</vt:lpstr>
      <vt:lpstr>MS Mincho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THUY</cp:lastModifiedBy>
  <cp:revision>23</cp:revision>
  <dcterms:created xsi:type="dcterms:W3CDTF">2021-06-13T09:40:00Z</dcterms:created>
  <dcterms:modified xsi:type="dcterms:W3CDTF">2021-07-22T04:09:17Z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